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</p:sldIdLst>
  <p:sldSz cx="12188825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200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584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F95D-04CA-4940-BD8D-241AE6E7AF16}" type="datetimeFigureOut">
              <a:rPr lang="nl-NL" smtClean="0"/>
              <a:t>14-02-2018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DCF-59E2-BD4D-9467-DDCB229DF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F95D-04CA-4940-BD8D-241AE6E7AF16}" type="datetimeFigureOut">
              <a:rPr lang="nl-NL" smtClean="0"/>
              <a:t>14-02-2018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DCF-59E2-BD4D-9467-DDCB229DF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F95D-04CA-4940-BD8D-241AE6E7AF16}" type="datetimeFigureOut">
              <a:rPr lang="nl-NL" smtClean="0"/>
              <a:t>14-02-2018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DCF-59E2-BD4D-9467-DDCB229DF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F95D-04CA-4940-BD8D-241AE6E7AF16}" type="datetimeFigureOut">
              <a:rPr lang="nl-NL" smtClean="0"/>
              <a:t>14-02-2018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DCF-59E2-BD4D-9467-DDCB229DF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F95D-04CA-4940-BD8D-241AE6E7AF16}" type="datetimeFigureOut">
              <a:rPr lang="nl-NL" smtClean="0"/>
              <a:t>14-02-2018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DCF-59E2-BD4D-9467-DDCB229DF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F95D-04CA-4940-BD8D-241AE6E7AF16}" type="datetimeFigureOut">
              <a:rPr lang="nl-NL" smtClean="0"/>
              <a:t>14-02-2018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DCF-59E2-BD4D-9467-DDCB229DF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F95D-04CA-4940-BD8D-241AE6E7AF16}" type="datetimeFigureOut">
              <a:rPr lang="nl-NL" smtClean="0"/>
              <a:t>14-02-2018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DCF-59E2-BD4D-9467-DDCB229DF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F95D-04CA-4940-BD8D-241AE6E7AF16}" type="datetimeFigureOut">
              <a:rPr lang="nl-NL" smtClean="0"/>
              <a:t>14-02-2018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DCF-59E2-BD4D-9467-DDCB229DF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F95D-04CA-4940-BD8D-241AE6E7AF16}" type="datetimeFigureOut">
              <a:rPr lang="nl-NL" smtClean="0"/>
              <a:t>14-02-2018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DCF-59E2-BD4D-9467-DDCB229DF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F95D-04CA-4940-BD8D-241AE6E7AF16}" type="datetimeFigureOut">
              <a:rPr lang="nl-NL" smtClean="0"/>
              <a:t>14-02-2018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DCF-59E2-BD4D-9467-DDCB229DF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F95D-04CA-4940-BD8D-241AE6E7AF16}" type="datetimeFigureOut">
              <a:rPr lang="nl-NL" smtClean="0"/>
              <a:t>14-02-2018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4DCF-59E2-BD4D-9467-DDCB229DFA2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8F95D-04CA-4940-BD8D-241AE6E7AF16}" type="datetimeFigureOut">
              <a:rPr lang="nl-NL" smtClean="0"/>
              <a:t>14-02-2018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4DCF-59E2-BD4D-9467-DDCB229DFA2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4889" y="2022231"/>
            <a:ext cx="8948974" cy="2901462"/>
          </a:xfrm>
        </p:spPr>
        <p:txBody>
          <a:bodyPr>
            <a:normAutofit/>
          </a:bodyPr>
          <a:lstStyle/>
          <a:p>
            <a:pPr>
              <a:lnSpc>
                <a:spcPts val="6000"/>
              </a:lnSpc>
            </a:pPr>
            <a:r>
              <a:rPr lang="nl-NL" sz="5800" dirty="0" smtClean="0">
                <a:solidFill>
                  <a:schemeClr val="bg1"/>
                </a:solidFill>
              </a:rPr>
              <a:t>Klik om een </a:t>
            </a:r>
            <a:br>
              <a:rPr lang="nl-NL" sz="5800" dirty="0" smtClean="0">
                <a:solidFill>
                  <a:schemeClr val="bg1"/>
                </a:solidFill>
              </a:rPr>
            </a:br>
            <a:r>
              <a:rPr lang="nl-NL" sz="5800" dirty="0" smtClean="0">
                <a:solidFill>
                  <a:schemeClr val="bg1"/>
                </a:solidFill>
              </a:rPr>
              <a:t>titel te maken</a:t>
            </a:r>
            <a:endParaRPr lang="nl-NL" sz="5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064890" y="4400611"/>
            <a:ext cx="8948974" cy="104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om een ondertitel te maken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8438" y="1279769"/>
            <a:ext cx="9066210" cy="1143000"/>
          </a:xfrm>
        </p:spPr>
        <p:txBody>
          <a:bodyPr>
            <a:normAutofit/>
          </a:bodyPr>
          <a:lstStyle/>
          <a:p>
            <a:pPr algn="l"/>
            <a:r>
              <a:rPr lang="nl-NL" sz="3800" dirty="0" smtClean="0">
                <a:solidFill>
                  <a:srgbClr val="E2007A"/>
                </a:solidFill>
              </a:rPr>
              <a:t>Klik om een tekst te maken</a:t>
            </a:r>
            <a:endParaRPr lang="nl-NL" sz="3800" dirty="0">
              <a:solidFill>
                <a:srgbClr val="E2007A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8438" y="2579077"/>
            <a:ext cx="9066210" cy="3156318"/>
          </a:xfrm>
        </p:spPr>
        <p:txBody>
          <a:bodyPr>
            <a:normAutofit/>
          </a:bodyPr>
          <a:lstStyle/>
          <a:p>
            <a:r>
              <a:rPr lang="nl-NL" sz="2800" dirty="0" smtClean="0"/>
              <a:t>Klik om een tekst te maken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</Words>
  <Application>Microsoft Macintosh PowerPoint</Application>
  <PresentationFormat>Aangepast</PresentationFormat>
  <Paragraphs>4</Paragraphs>
  <Slides>2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Klik om een  titel te maken</vt:lpstr>
      <vt:lpstr>Klik om een tekst te maken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een  titel te maken</dc:title>
  <dc:creator>Huizinga</dc:creator>
  <cp:lastModifiedBy>Huizinga</cp:lastModifiedBy>
  <cp:revision>2</cp:revision>
  <dcterms:created xsi:type="dcterms:W3CDTF">2018-02-14T10:29:18Z</dcterms:created>
  <dcterms:modified xsi:type="dcterms:W3CDTF">2018-02-14T11:13:48Z</dcterms:modified>
</cp:coreProperties>
</file>